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9" d="100"/>
          <a:sy n="59" d="100"/>
        </p:scale>
        <p:origin x="940"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4DBDEE-D498-454F-8370-BA3F2A8FF5FD}" type="slidenum">
              <a:rPr lang="en-US" smtClean="0"/>
              <a:pPr/>
              <a:t>6</a:t>
            </a:fld>
            <a:endParaRPr lang="en-US"/>
          </a:p>
        </p:txBody>
      </p:sp>
    </p:spTree>
    <p:extLst>
      <p:ext uri="{BB962C8B-B14F-4D97-AF65-F5344CB8AC3E}">
        <p14:creationId xmlns:p14="http://schemas.microsoft.com/office/powerpoint/2010/main" val="210030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4/24/2024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4/24/2024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4/24/2024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4/24/2024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4/24/2024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4/24/2024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4/24/2024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4/24/2024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4/24/2024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4/24/2024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4/24/2024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4/24/2024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hreyaSR-au810021214031/Naan-Mudhalvan-Heart_Disease_Prediction-Shreya-SR.g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youtu.be/1I19M80riqw"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7" y="1821635"/>
            <a:ext cx="10062425" cy="977778"/>
          </a:xfrm>
        </p:spPr>
        <p:txBody>
          <a:bodyPr/>
          <a:lstStyle/>
          <a:p>
            <a:r>
              <a:rPr lang="en-US" sz="4400"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Shreya S R</a:t>
            </a:r>
          </a:p>
          <a:p>
            <a:r>
              <a:rPr lang="en-US" sz="2000" b="1" dirty="0">
                <a:solidFill>
                  <a:schemeClr val="accent1">
                    <a:lumMod val="75000"/>
                  </a:schemeClr>
                </a:solidFill>
                <a:latin typeface="Arial"/>
                <a:cs typeface="Arial"/>
              </a:rPr>
              <a:t>  NM ID: au810021214031</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video recorded link (</a:t>
            </a:r>
            <a:r>
              <a:rPr lang="en-US" sz="2800" dirty="0" err="1">
                <a:latin typeface="Times New Roman"/>
                <a:ea typeface="Times New Roman"/>
                <a:cs typeface="Times New Roman"/>
                <a:sym typeface="Times New Roman"/>
              </a:rPr>
              <a:t>youtube</a:t>
            </a:r>
            <a:r>
              <a:rPr lang="en-US" sz="2800" dirty="0">
                <a:latin typeface="Times New Roman"/>
                <a:ea typeface="Times New Roman"/>
                <a:cs typeface="Times New Roman"/>
                <a:sym typeface="Times New Roman"/>
              </a:rPr>
              <a:t>/</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PPT &amp; Report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dirty="0">
                <a:latin typeface="Arial"/>
                <a:ea typeface="+mn-lt"/>
                <a:cs typeface="Arial"/>
              </a:rPr>
              <a:t>Proposed 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Demo(video)</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20AFC8C9-8FD9-74F2-C846-9CC014FD84DC}"/>
              </a:ext>
            </a:extLst>
          </p:cNvPr>
          <p:cNvSpPr>
            <a:spLocks noGrp="1" noChangeArrowheads="1"/>
          </p:cNvSpPr>
          <p:nvPr>
            <p:ph type="subTitle" idx="1"/>
          </p:nvPr>
        </p:nvSpPr>
        <p:spPr bwMode="auto">
          <a:xfrm>
            <a:off x="454565" y="2263986"/>
            <a:ext cx="1092660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heart attack occurs when a heart vessel is blocked, leading to cell death in the affected area. Risk factors include age, gender, cholesterol, weight, and family history. Manual analysis is challenging due to numerous factors, making timely prediction crucial for saving lives. Symptoms of heart disease vary by gender and age.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9C9EBF06-4F45-5094-81BE-1FB56CE813A9}"/>
              </a:ext>
            </a:extLst>
          </p:cNvPr>
          <p:cNvSpPr>
            <a:spLocks noGrp="1" noChangeArrowheads="1"/>
          </p:cNvSpPr>
          <p:nvPr>
            <p:ph type="subTitle" idx="1"/>
          </p:nvPr>
        </p:nvSpPr>
        <p:spPr bwMode="auto">
          <a:xfrm>
            <a:off x="499531" y="2462840"/>
            <a:ext cx="1119293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logistical regression, we can create a model which predicts whether a person can get a heart disease based on various parameters such as age, gender, cholesterol, blood pressure , etc. the model will take input from the user and provide a simple verbal answer about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wether</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 not one can get a heart disease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marL="457200" indent="-457200" algn="just">
              <a:buFont typeface="Arial" panose="020B0604020202020204" pitchFamily="34" charset="0"/>
              <a:buChar char="•"/>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collection and storage: </a:t>
            </a:r>
          </a:p>
          <a:p>
            <a:pPr algn="just"/>
            <a:r>
              <a:rPr lang="en-US" sz="2800" i="0" dirty="0">
                <a:solidFill>
                  <a:srgbClr val="0D0D0D"/>
                </a:solidFill>
                <a:effectLst/>
                <a:highlight>
                  <a:srgbClr val="FFFFFF"/>
                </a:highlight>
                <a:latin typeface="Times New Roman" panose="02020603050405020304" pitchFamily="18" charset="0"/>
                <a:cs typeface="Times New Roman" panose="02020603050405020304" pitchFamily="18" charset="0"/>
              </a:rPr>
              <a:t>Kaggle was used, and the heart disease prediction dataset was downloaded.</a:t>
            </a:r>
          </a:p>
          <a:p>
            <a:pPr marL="457200" indent="-457200" algn="just">
              <a:buFont typeface="Arial" panose="020B0604020202020204" pitchFamily="34" charset="0"/>
              <a:buChar char="•"/>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Processing:</a:t>
            </a:r>
          </a:p>
          <a:p>
            <a:pPr algn="just"/>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sz="2800" i="0" dirty="0">
                <a:solidFill>
                  <a:srgbClr val="0D0D0D"/>
                </a:solidFill>
                <a:effectLst/>
                <a:highlight>
                  <a:srgbClr val="FFFFFF"/>
                </a:highlight>
                <a:latin typeface="Times New Roman" panose="02020603050405020304" pitchFamily="18" charset="0"/>
                <a:cs typeface="Times New Roman" panose="02020603050405020304" pitchFamily="18" charset="0"/>
              </a:rPr>
              <a:t>Various python libraries including NumPy, matplotlib, SciPy, </a:t>
            </a:r>
            <a:r>
              <a:rPr lang="en-US" sz="2800" i="0" dirty="0" err="1">
                <a:solidFill>
                  <a:srgbClr val="0D0D0D"/>
                </a:solidFill>
                <a:effectLst/>
                <a:highlight>
                  <a:srgbClr val="FFFFFF"/>
                </a:highlight>
                <a:latin typeface="Times New Roman" panose="02020603050405020304" pitchFamily="18" charset="0"/>
                <a:cs typeface="Times New Roman" panose="02020603050405020304" pitchFamily="18" charset="0"/>
              </a:rPr>
              <a:t>Statsmodel</a:t>
            </a:r>
            <a:r>
              <a:rPr lang="en-US" sz="2800" i="0" dirty="0">
                <a:solidFill>
                  <a:srgbClr val="0D0D0D"/>
                </a:solidFill>
                <a:effectLst/>
                <a:highlight>
                  <a:srgbClr val="FFFFFF"/>
                </a:highlight>
                <a:latin typeface="Times New Roman" panose="02020603050405020304" pitchFamily="18" charset="0"/>
                <a:cs typeface="Times New Roman" panose="02020603050405020304" pitchFamily="18" charset="0"/>
              </a:rPr>
              <a:t> API etc.  are used</a:t>
            </a:r>
          </a:p>
          <a:p>
            <a:pPr marL="457200" indent="-457200" algn="just">
              <a:buFont typeface="Arial" panose="020B0604020202020204" pitchFamily="34" charset="0"/>
              <a:buChar char="•"/>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Evaluation and interpretation:</a:t>
            </a:r>
          </a:p>
          <a:p>
            <a:pPr algn="just"/>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sz="2800" i="0" dirty="0">
                <a:solidFill>
                  <a:srgbClr val="0D0D0D"/>
                </a:solidFill>
                <a:effectLst/>
                <a:highlight>
                  <a:srgbClr val="FFFFFF"/>
                </a:highlight>
                <a:latin typeface="Times New Roman" panose="02020603050405020304" pitchFamily="18" charset="0"/>
                <a:cs typeface="Times New Roman" panose="02020603050405020304" pitchFamily="18" charset="0"/>
              </a:rPr>
              <a:t>Google collab software is used to run the program and predict the results.</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65397" y="2804420"/>
            <a:ext cx="11152682" cy="4365598"/>
          </a:xfrm>
        </p:spPr>
        <p:txBody>
          <a:bodyPr>
            <a:normAutofit/>
          </a:bodyPr>
          <a:lstStyle/>
          <a:p>
            <a:r>
              <a:rPr lang="en-US" sz="2600" dirty="0">
                <a:latin typeface="Arial" panose="020B0604020202020204" pitchFamily="34" charset="0"/>
                <a:cs typeface="Arial" panose="020B0604020202020204" pitchFamily="34" charset="0"/>
                <a:hlinkClick r:id="rId3"/>
              </a:rPr>
              <a:t>https://github.com/shreyaSR-au810021214031/Naan-Mudhalvan-Heart_Disease_Prediction-Shreya-SR.git</a:t>
            </a:r>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a:p>
            <a:r>
              <a:rPr lang="en-US" sz="2600" dirty="0">
                <a:latin typeface="Arial" panose="020B0604020202020204" pitchFamily="34" charset="0"/>
                <a:cs typeface="Arial" panose="020B0604020202020204" pitchFamily="34" charset="0"/>
              </a:rPr>
              <a:t>YouTube link: </a:t>
            </a:r>
            <a:r>
              <a:rPr lang="en-US" sz="2600" dirty="0">
                <a:latin typeface="Arial" panose="020B0604020202020204" pitchFamily="34" charset="0"/>
                <a:cs typeface="Arial" panose="020B0604020202020204" pitchFamily="34" charset="0"/>
                <a:hlinkClick r:id="rId4"/>
              </a:rPr>
              <a:t>https://youtu.be/1I19M80riqw</a:t>
            </a:r>
            <a:r>
              <a:rPr lang="en-US" sz="2600"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TextBox 1">
            <a:extLst>
              <a:ext uri="{FF2B5EF4-FFF2-40B4-BE49-F238E27FC236}">
                <a16:creationId xmlns:a16="http://schemas.microsoft.com/office/drawing/2014/main" id="{DB7D12A8-2F23-D21E-2690-9696C105CAF3}"/>
              </a:ext>
            </a:extLst>
          </p:cNvPr>
          <p:cNvSpPr txBox="1"/>
          <p:nvPr/>
        </p:nvSpPr>
        <p:spPr>
          <a:xfrm>
            <a:off x="1219200" y="2111829"/>
            <a:ext cx="9993086" cy="3646714"/>
          </a:xfrm>
          <a:prstGeom prst="rect">
            <a:avLst/>
          </a:prstGeom>
          <a:noFill/>
        </p:spPr>
        <p:txBody>
          <a:bodyPr wrap="square" rtlCol="0">
            <a:spAutoFit/>
          </a:bodyPr>
          <a:lstStyle/>
          <a:p>
            <a:endParaRPr lang="en-US" dirty="0"/>
          </a:p>
        </p:txBody>
      </p:sp>
      <p:pic>
        <p:nvPicPr>
          <p:cNvPr id="3" name="vedio_ppt_nm_asn">
            <a:hlinkClick r:id="" action="ppaction://media"/>
            <a:extLst>
              <a:ext uri="{FF2B5EF4-FFF2-40B4-BE49-F238E27FC236}">
                <a16:creationId xmlns:a16="http://schemas.microsoft.com/office/drawing/2014/main" id="{332EDCAF-6AF6-4BA0-40AE-4FE9184687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9429" y="1927860"/>
            <a:ext cx="8229600" cy="4320540"/>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3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3B57DD04-5B84-F438-8E80-ACD094A9DCA5}"/>
              </a:ext>
            </a:extLst>
          </p:cNvPr>
          <p:cNvSpPr>
            <a:spLocks noGrp="1" noChangeArrowheads="1"/>
          </p:cNvSpPr>
          <p:nvPr>
            <p:ph type="subTitle" idx="1"/>
          </p:nvPr>
        </p:nvSpPr>
        <p:spPr bwMode="auto">
          <a:xfrm>
            <a:off x="720935" y="2154546"/>
            <a:ext cx="1066018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data used in the project was found to be highly effective for the training of Artificial Intelligence and Machine learning. Based on the exploratory data analysis conducted, there seems to be very high correlation between the patients who have high cholesterol or get exercise angina (pain in the chest during or after exercise/strenuous activities) and those who have cardiovascular diseases. Thus, the given AI model is highly effective for finding out the more important parameters to predict heart disease in a given patient. </a:t>
            </a:r>
            <a:b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Rectangle 1">
            <a:extLst>
              <a:ext uri="{FF2B5EF4-FFF2-40B4-BE49-F238E27FC236}">
                <a16:creationId xmlns:a16="http://schemas.microsoft.com/office/drawing/2014/main" id="{B8D7D9AD-6A7A-817A-F5C1-D3EC94DF482B}"/>
              </a:ext>
            </a:extLst>
          </p:cNvPr>
          <p:cNvSpPr>
            <a:spLocks noGrp="1" noChangeArrowheads="1"/>
          </p:cNvSpPr>
          <p:nvPr>
            <p:ph type="subTitle" idx="1"/>
          </p:nvPr>
        </p:nvSpPr>
        <p:spPr bwMode="auto">
          <a:xfrm>
            <a:off x="514315" y="1918048"/>
            <a:ext cx="10849138"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dirty="0">
                <a:latin typeface="Times New Roman" panose="02020603050405020304" pitchFamily="18" charset="0"/>
                <a:cs typeface="Times New Roman" panose="02020603050405020304" pitchFamily="18" charset="0"/>
              </a:rPr>
              <a:t>The future of Artificial intelligence in the prediction of heart diseases is very important. Simple yet powerful machine learning tools such as logistic regression can alter the course of human development by saving the lives of many people and work in the diagnosis of various illnesses which plague humanity. With further developments such as newer datasets with higher number of risk factors, more accurate results from highly sensitive and specific test results can help to improve the scope of this model. By promoting hospitals and other organizations to enter data into these models can help improve their accuracy over the course of time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TotalTime>
  <Words>602</Words>
  <Application>Microsoft Office PowerPoint</Application>
  <PresentationFormat>Widescreen</PresentationFormat>
  <Paragraphs>52</Paragraphs>
  <Slides>11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Ramya swaminathan</cp:lastModifiedBy>
  <cp:revision>98</cp:revision>
  <dcterms:created xsi:type="dcterms:W3CDTF">2021-04-26T07:43:48Z</dcterms:created>
  <dcterms:modified xsi:type="dcterms:W3CDTF">2024-04-24T15:33:54Z</dcterms:modified>
</cp:coreProperties>
</file>